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4660"/>
  </p:normalViewPr>
  <p:slideViewPr>
    <p:cSldViewPr>
      <p:cViewPr varScale="1">
        <p:scale>
          <a:sx n="69" d="100"/>
          <a:sy n="69" d="100"/>
        </p:scale>
        <p:origin x="142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CE634F-7725-48DD-8644-65D789EAE95A}" type="datetimeFigureOut">
              <a:rPr lang="en-GB" smtClean="0"/>
              <a:t>05/11/2020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CF093F-E11C-4A18-B616-ECBB22DDC9DA}"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D0CF093F-E11C-4A18-B616-ECBB22DDC9DA}" type="slidenum">
              <a:rPr lang="en-GB" smtClean="0"/>
              <a:t>4</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1EEBD10-8899-46D8-B9A1-2C0364ECB588}"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EBD10-8899-46D8-B9A1-2C0364ECB588}"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EBD10-8899-46D8-B9A1-2C0364ECB588}"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1EEBD10-8899-46D8-B9A1-2C0364ECB588}"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EEBD10-8899-46D8-B9A1-2C0364ECB588}" type="datetimeFigureOut">
              <a:rPr lang="en-GB" smtClean="0"/>
              <a:t>05/11/2020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1EEBD10-8899-46D8-B9A1-2C0364ECB588}"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1EEBD10-8899-46D8-B9A1-2C0364ECB588}" type="datetimeFigureOut">
              <a:rPr lang="en-GB" smtClean="0"/>
              <a:t>05/11/2020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1EEBD10-8899-46D8-B9A1-2C0364ECB588}" type="datetimeFigureOut">
              <a:rPr lang="en-GB" smtClean="0"/>
              <a:t>05/11/2020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EEBD10-8899-46D8-B9A1-2C0364ECB588}" type="datetimeFigureOut">
              <a:rPr lang="en-GB" smtClean="0"/>
              <a:t>05/11/2020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EEBD10-8899-46D8-B9A1-2C0364ECB588}"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EEBD10-8899-46D8-B9A1-2C0364ECB588}" type="datetimeFigureOut">
              <a:rPr lang="en-GB" smtClean="0"/>
              <a:t>05/11/2020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C43EE49-DFEF-4F2B-B99D-A783F0CB8D75}"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EEBD10-8899-46D8-B9A1-2C0364ECB588}" type="datetimeFigureOut">
              <a:rPr lang="en-GB" smtClean="0"/>
              <a:t>05/11/2020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43EE49-DFEF-4F2B-B99D-A783F0CB8D7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5" Type="http://schemas.openxmlformats.org/officeDocument/2006/relationships/image" Target="../media/image4.wm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Comprehensions</a:t>
            </a:r>
            <a:endParaRPr lang="en-GB" dirty="0"/>
          </a:p>
        </p:txBody>
      </p:sp>
      <p:sp>
        <p:nvSpPr>
          <p:cNvPr id="3" name="Subtitle 2"/>
          <p:cNvSpPr>
            <a:spLocks noGrp="1"/>
          </p:cNvSpPr>
          <p:nvPr>
            <p:ph type="subTitle" idx="1"/>
          </p:nvPr>
        </p:nvSpPr>
        <p:spPr>
          <a:xfrm>
            <a:off x="1371600" y="3886200"/>
            <a:ext cx="6728792" cy="2063080"/>
          </a:xfrm>
        </p:spPr>
        <p:txBody>
          <a:bodyPr/>
          <a:lstStyle/>
          <a:p>
            <a:r>
              <a:rPr lang="en-GB" dirty="0" smtClean="0">
                <a:solidFill>
                  <a:schemeClr val="tx1"/>
                </a:solidFill>
              </a:rPr>
              <a:t>Do these comprehensions in your books</a:t>
            </a:r>
            <a:endParaRPr lang="en-GB" dirty="0">
              <a:solidFill>
                <a:schemeClr val="tx1"/>
              </a:solidFill>
            </a:endParaRPr>
          </a:p>
        </p:txBody>
      </p:sp>
      <p:pic>
        <p:nvPicPr>
          <p:cNvPr id="1026" name="Picture 2" descr="C:\Users\jasrai\AppData\Local\Microsoft\Windows\Temporary Internet Files\Content.IE5\SNV5C8MQ\MC900048424[1].wmf"/>
          <p:cNvPicPr>
            <a:picLocks noChangeAspect="1" noChangeArrowheads="1"/>
          </p:cNvPicPr>
          <p:nvPr/>
        </p:nvPicPr>
        <p:blipFill>
          <a:blip r:embed="rId2" cstate="print"/>
          <a:srcRect/>
          <a:stretch>
            <a:fillRect/>
          </a:stretch>
        </p:blipFill>
        <p:spPr bwMode="auto">
          <a:xfrm>
            <a:off x="6300192" y="620688"/>
            <a:ext cx="1912679" cy="1879659"/>
          </a:xfrm>
          <a:prstGeom prst="rect">
            <a:avLst/>
          </a:prstGeom>
          <a:noFill/>
        </p:spPr>
      </p:pic>
      <p:pic>
        <p:nvPicPr>
          <p:cNvPr id="1027" name="Picture 3" descr="C:\Users\jasrai\AppData\Local\Microsoft\Windows\Temporary Internet Files\Content.IE5\CO28LHSF\MC900048423[1].wmf"/>
          <p:cNvPicPr>
            <a:picLocks noChangeAspect="1" noChangeArrowheads="1"/>
          </p:cNvPicPr>
          <p:nvPr/>
        </p:nvPicPr>
        <p:blipFill>
          <a:blip r:embed="rId3" cstate="print"/>
          <a:srcRect/>
          <a:stretch>
            <a:fillRect/>
          </a:stretch>
        </p:blipFill>
        <p:spPr bwMode="auto">
          <a:xfrm flipH="1">
            <a:off x="467541" y="5013176"/>
            <a:ext cx="2280255" cy="1368152"/>
          </a:xfrm>
          <a:prstGeom prst="rect">
            <a:avLst/>
          </a:prstGeom>
          <a:noFill/>
        </p:spPr>
      </p:pic>
      <p:pic>
        <p:nvPicPr>
          <p:cNvPr id="1028" name="Picture 4" descr="C:\Program Files (x86)\Microsoft Office\MEDIA\CAGCAT10\j0299125.wmf"/>
          <p:cNvPicPr>
            <a:picLocks noChangeAspect="1" noChangeArrowheads="1"/>
          </p:cNvPicPr>
          <p:nvPr/>
        </p:nvPicPr>
        <p:blipFill>
          <a:blip r:embed="rId4" cstate="print"/>
          <a:srcRect/>
          <a:stretch>
            <a:fillRect/>
          </a:stretch>
        </p:blipFill>
        <p:spPr bwMode="auto">
          <a:xfrm>
            <a:off x="971600" y="548680"/>
            <a:ext cx="1342100" cy="2202250"/>
          </a:xfrm>
          <a:prstGeom prst="rect">
            <a:avLst/>
          </a:prstGeom>
          <a:noFill/>
        </p:spPr>
      </p:pic>
      <p:pic>
        <p:nvPicPr>
          <p:cNvPr id="1029" name="Picture 5" descr="C:\Program Files (x86)\Microsoft Office\MEDIA\CAGCAT10\j0217698.wmf"/>
          <p:cNvPicPr>
            <a:picLocks noChangeAspect="1" noChangeArrowheads="1"/>
          </p:cNvPicPr>
          <p:nvPr/>
        </p:nvPicPr>
        <p:blipFill>
          <a:blip r:embed="rId5" cstate="print"/>
          <a:srcRect/>
          <a:stretch>
            <a:fillRect/>
          </a:stretch>
        </p:blipFill>
        <p:spPr bwMode="auto">
          <a:xfrm>
            <a:off x="6804248" y="4653136"/>
            <a:ext cx="1747418" cy="169346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en-GB" dirty="0" smtClean="0"/>
              <a:t>1. </a:t>
            </a:r>
            <a:r>
              <a:rPr lang="en-GB" dirty="0" err="1" smtClean="0"/>
              <a:t>Fogg</a:t>
            </a:r>
            <a:r>
              <a:rPr lang="en-GB" dirty="0" smtClean="0"/>
              <a:t> was a man of honour and a gentleman in the English society.</a:t>
            </a:r>
            <a:br>
              <a:rPr lang="en-GB" dirty="0" smtClean="0"/>
            </a:br>
            <a:r>
              <a:rPr lang="en-GB" dirty="0" smtClean="0"/>
              <a:t>2. "Anonymous" means a name is not known or </a:t>
            </a:r>
            <a:r>
              <a:rPr lang="en-GB" dirty="0" err="1" smtClean="0"/>
              <a:t>makee</a:t>
            </a:r>
            <a:r>
              <a:rPr lang="en-GB" dirty="0" smtClean="0"/>
              <a:t> public.</a:t>
            </a:r>
            <a:br>
              <a:rPr lang="en-GB" dirty="0" smtClean="0"/>
            </a:br>
            <a:r>
              <a:rPr lang="en-GB" dirty="0" smtClean="0"/>
              <a:t>3. He would give generously and often anonymously.</a:t>
            </a:r>
            <a:br>
              <a:rPr lang="en-GB" dirty="0" smtClean="0"/>
            </a:br>
            <a:r>
              <a:rPr lang="en-GB" dirty="0" smtClean="0"/>
              <a:t>4. The remarks he made about places and events in other parts of the world were always proven right.</a:t>
            </a:r>
            <a:br>
              <a:rPr lang="en-GB" dirty="0" smtClean="0"/>
            </a:br>
            <a:r>
              <a:rPr lang="en-GB" dirty="0" smtClean="0"/>
              <a:t>5. The unusual thing is he had no relatives or friends.</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Safe from bombs</a:t>
            </a:r>
            <a:endParaRPr lang="en-GB" dirty="0"/>
          </a:p>
        </p:txBody>
      </p:sp>
      <p:sp>
        <p:nvSpPr>
          <p:cNvPr id="3" name="Content Placeholder 2"/>
          <p:cNvSpPr>
            <a:spLocks noGrp="1"/>
          </p:cNvSpPr>
          <p:nvPr>
            <p:ph idx="1"/>
          </p:nvPr>
        </p:nvSpPr>
        <p:spPr>
          <a:xfrm>
            <a:off x="457200" y="1484784"/>
            <a:ext cx="8363272" cy="5184576"/>
          </a:xfrm>
        </p:spPr>
        <p:txBody>
          <a:bodyPr>
            <a:normAutofit fontScale="62500" lnSpcReduction="20000"/>
          </a:bodyPr>
          <a:lstStyle/>
          <a:p>
            <a:pPr>
              <a:buNone/>
            </a:pPr>
            <a:r>
              <a:rPr lang="en-GB" dirty="0"/>
              <a:t> It was past midnight and the air raid sirens began to wail all over the city. This warning meant that there was going to be an air raid from the enemies. </a:t>
            </a:r>
            <a:br>
              <a:rPr lang="en-GB" dirty="0"/>
            </a:br>
            <a:r>
              <a:rPr lang="en-GB" dirty="0"/>
              <a:t> A little boy was woken by the siren. He ran quickly downstairs to his parents. Together they ran out into the garden towards a door half-buried in the earth. They hurried in and closed the door behind them and soon they could hear the drone of aeroplanes overhead as they hid in the air raid shelter. They could feel the earth shake as bombs began to fall. </a:t>
            </a:r>
            <a:br>
              <a:rPr lang="en-GB" dirty="0"/>
            </a:br>
            <a:r>
              <a:rPr lang="en-GB" dirty="0"/>
              <a:t> In the shelter, the little boy was tucked into bed by his mother. Next to his bed was a little night-light, just in case he was afraid. He didn't like being in the shelter, even though it was a safe place to be. It was both hot and stuffy with water leaking from the walls and ceiling. Sometimes he had to stay there for hours. </a:t>
            </a:r>
            <a:br>
              <a:rPr lang="en-GB" dirty="0"/>
            </a:br>
            <a:r>
              <a:rPr lang="en-GB" dirty="0"/>
              <a:t> Many families built shelters in their gardens. Those who didn't had to run to public shelters. Many spent the night in underground railway stations just to be safe from the bombs. </a:t>
            </a:r>
            <a:br>
              <a:rPr lang="en-GB" dirty="0"/>
            </a:br>
            <a:r>
              <a:rPr lang="en-GB" dirty="0"/>
              <a:t> During the Second War World, which began in 1939, there were thousands of air raids. Towns all over Europe were destroyed by bombs and hundreds of thousand of innocent men, women and children were killed. This was the first time that war had put everyone in danger because in the past, it was mainly the soldiers on the battlefield who were likely to be killed.</a:t>
            </a:r>
          </a:p>
          <a:p>
            <a:pPr>
              <a:buNone/>
            </a:pP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457200" y="1600200"/>
            <a:ext cx="8435280" cy="4997152"/>
          </a:xfrm>
        </p:spPr>
        <p:txBody>
          <a:bodyPr>
            <a:normAutofit fontScale="62500" lnSpcReduction="20000"/>
          </a:bodyPr>
          <a:lstStyle/>
          <a:p>
            <a:pPr>
              <a:buNone/>
            </a:pPr>
            <a:r>
              <a:rPr lang="en-GB" dirty="0" smtClean="0"/>
              <a:t>1.How did the boy know there was going to be an air raid?______________________________________________________</a:t>
            </a:r>
          </a:p>
          <a:p>
            <a:pPr>
              <a:buNone/>
            </a:pPr>
            <a:r>
              <a:rPr lang="en-GB" dirty="0" smtClean="0"/>
              <a:t>______________________________________________________</a:t>
            </a:r>
          </a:p>
          <a:p>
            <a:pPr>
              <a:buNone/>
            </a:pPr>
            <a:r>
              <a:rPr lang="en-GB" dirty="0" smtClean="0"/>
              <a:t>2.How would you describe the condition of his air raid shelter.______________________________________________________</a:t>
            </a:r>
          </a:p>
          <a:p>
            <a:pPr>
              <a:buNone/>
            </a:pPr>
            <a:r>
              <a:rPr lang="en-GB" dirty="0" smtClean="0"/>
              <a:t>______________________________________________________</a:t>
            </a:r>
          </a:p>
          <a:p>
            <a:pPr>
              <a:buNone/>
            </a:pPr>
            <a:r>
              <a:rPr lang="en-GB" dirty="0"/>
              <a:t>3</a:t>
            </a:r>
            <a:r>
              <a:rPr lang="en-GB" dirty="0" smtClean="0"/>
              <a:t>.How did the Second World War affect Europe?______________________________________________________</a:t>
            </a:r>
          </a:p>
          <a:p>
            <a:pPr>
              <a:buNone/>
            </a:pPr>
            <a:r>
              <a:rPr lang="en-GB" dirty="0" smtClean="0"/>
              <a:t>______________________________________________________</a:t>
            </a:r>
          </a:p>
          <a:p>
            <a:pPr>
              <a:buNone/>
            </a:pPr>
            <a:r>
              <a:rPr lang="en-GB" dirty="0" smtClean="0"/>
              <a:t>4.What did those without their own air raid shelter do for protection?______________________________________________________</a:t>
            </a:r>
          </a:p>
          <a:p>
            <a:pPr>
              <a:buNone/>
            </a:pPr>
            <a:r>
              <a:rPr lang="en-GB" dirty="0" smtClean="0"/>
              <a:t>______________________________________________________</a:t>
            </a:r>
          </a:p>
          <a:p>
            <a:pPr>
              <a:buNone/>
            </a:pPr>
            <a:r>
              <a:rPr lang="en-GB" dirty="0" smtClean="0"/>
              <a:t>5.Which words describe to you that the shelter was hidden.______________________________________________________</a:t>
            </a:r>
          </a:p>
          <a:p>
            <a:pPr>
              <a:buNone/>
            </a:pPr>
            <a:r>
              <a:rPr lang="en-GB" dirty="0" smtClean="0"/>
              <a:t>______________________________________________________</a:t>
            </a:r>
          </a:p>
          <a:p>
            <a:pPr>
              <a:buNone/>
            </a:pP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1. The boy knew through the wailing of air raid sirens all over the city.</a:t>
            </a:r>
            <a:br>
              <a:rPr lang="en-GB" dirty="0" smtClean="0"/>
            </a:br>
            <a:r>
              <a:rPr lang="en-GB" dirty="0" smtClean="0"/>
              <a:t>2. His air raid shelter was hot and stuffy with water leaking from the walls and ceiling.</a:t>
            </a:r>
            <a:br>
              <a:rPr lang="en-GB" dirty="0" smtClean="0"/>
            </a:br>
            <a:r>
              <a:rPr lang="en-GB" dirty="0" smtClean="0"/>
              <a:t>3. Towns all over Europe were destroyed by bombs and hundreds of thousand of innocent men, women and children were killed.</a:t>
            </a:r>
            <a:br>
              <a:rPr lang="en-GB" dirty="0" smtClean="0"/>
            </a:br>
            <a:r>
              <a:rPr lang="en-GB" dirty="0" smtClean="0"/>
              <a:t>4. They had to run to public shelters for protection.</a:t>
            </a:r>
            <a:br>
              <a:rPr lang="en-GB" dirty="0" smtClean="0"/>
            </a:br>
            <a:r>
              <a:rPr lang="en-GB" dirty="0" smtClean="0"/>
              <a:t>5. The words "a door half-buried in the earth" describe that the shelter was hidden.</a:t>
            </a:r>
          </a:p>
          <a:p>
            <a:pPr>
              <a:buNone/>
            </a:pPr>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pic>
        <p:nvPicPr>
          <p:cNvPr id="2050" name="Picture 2" descr="C:\Users\jasrai\AppData\Local\Microsoft\Windows\Temporary Internet Files\Content.IE5\QSN75W9Y\MC900105218[1].wmf"/>
          <p:cNvPicPr>
            <a:picLocks noChangeAspect="1" noChangeArrowheads="1"/>
          </p:cNvPicPr>
          <p:nvPr/>
        </p:nvPicPr>
        <p:blipFill>
          <a:blip r:embed="rId2" cstate="print"/>
          <a:srcRect/>
          <a:stretch>
            <a:fillRect/>
          </a:stretch>
        </p:blipFill>
        <p:spPr bwMode="auto">
          <a:xfrm>
            <a:off x="539552" y="0"/>
            <a:ext cx="7992888" cy="694537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Helpful Friend</a:t>
            </a:r>
            <a:endParaRPr lang="en-GB" dirty="0"/>
          </a:p>
        </p:txBody>
      </p:sp>
      <p:sp>
        <p:nvSpPr>
          <p:cNvPr id="3" name="Content Placeholder 2"/>
          <p:cNvSpPr>
            <a:spLocks noGrp="1"/>
          </p:cNvSpPr>
          <p:nvPr>
            <p:ph idx="1"/>
          </p:nvPr>
        </p:nvSpPr>
        <p:spPr>
          <a:xfrm>
            <a:off x="457200" y="1356792"/>
            <a:ext cx="8686800" cy="5501208"/>
          </a:xfrm>
        </p:spPr>
        <p:txBody>
          <a:bodyPr>
            <a:noAutofit/>
          </a:bodyPr>
          <a:lstStyle/>
          <a:p>
            <a:pPr>
              <a:buNone/>
            </a:pPr>
            <a:r>
              <a:rPr lang="en-GB" sz="1800" dirty="0"/>
              <a:t> </a:t>
            </a:r>
            <a:r>
              <a:rPr lang="en-GB" sz="1600" dirty="0"/>
              <a:t>Louisa opened her eyes. It seemed, at first, as if all that had happened since the days when these objects were familiar to her were the shadows of a dream. But gradually, as the objects became more real to her sight, the events became more real to her mind. </a:t>
            </a:r>
            <a:r>
              <a:rPr lang="en-GB" sz="1600" dirty="0" smtClean="0"/>
              <a:t/>
            </a:r>
            <a:br>
              <a:rPr lang="en-GB" sz="1600" dirty="0" smtClean="0"/>
            </a:br>
            <a:r>
              <a:rPr lang="en-GB" sz="1600" dirty="0"/>
              <a:t> She could </a:t>
            </a:r>
            <a:r>
              <a:rPr lang="en-GB" sz="1600" dirty="0" err="1"/>
              <a:t>scarely</a:t>
            </a:r>
            <a:r>
              <a:rPr lang="en-GB" sz="1600" dirty="0"/>
              <a:t> move her head due to the pain and heaviness. Her eyes were strained and sore, and she was very weak. The presence of her little sister in the room did not attract her notice for some time. Even when their eyes had met, and her sister had approached the bed, Louisa laid for minutes looking at her in silence. </a:t>
            </a:r>
            <a:r>
              <a:rPr lang="en-GB" sz="1600" dirty="0" smtClean="0"/>
              <a:t/>
            </a:r>
            <a:br>
              <a:rPr lang="en-GB" sz="1600" dirty="0" smtClean="0"/>
            </a:br>
            <a:r>
              <a:rPr lang="en-GB" sz="1600" dirty="0"/>
              <a:t> "When was I brought to this room?" </a:t>
            </a:r>
            <a:r>
              <a:rPr lang="en-GB" sz="1600" dirty="0" smtClean="0"/>
              <a:t/>
            </a:r>
            <a:br>
              <a:rPr lang="en-GB" sz="1600" dirty="0" smtClean="0"/>
            </a:br>
            <a:r>
              <a:rPr lang="en-GB" sz="1600" dirty="0"/>
              <a:t> "Last night, Louisa." </a:t>
            </a:r>
            <a:r>
              <a:rPr lang="en-GB" sz="1600" dirty="0" smtClean="0"/>
              <a:t/>
            </a:r>
            <a:br>
              <a:rPr lang="en-GB" sz="1600" dirty="0" smtClean="0"/>
            </a:br>
            <a:r>
              <a:rPr lang="en-GB" sz="1600" dirty="0"/>
              <a:t> "Who brought me here?" </a:t>
            </a:r>
            <a:r>
              <a:rPr lang="en-GB" sz="1600" dirty="0" smtClean="0"/>
              <a:t/>
            </a:r>
            <a:br>
              <a:rPr lang="en-GB" sz="1600" dirty="0" smtClean="0"/>
            </a:br>
            <a:r>
              <a:rPr lang="en-GB" sz="1600" dirty="0"/>
              <a:t> "Sissy, I believe." </a:t>
            </a:r>
            <a:r>
              <a:rPr lang="en-GB" sz="1600" dirty="0" smtClean="0"/>
              <a:t/>
            </a:r>
            <a:br>
              <a:rPr lang="en-GB" sz="1600" dirty="0" smtClean="0"/>
            </a:br>
            <a:r>
              <a:rPr lang="en-GB" sz="1600" dirty="0"/>
              <a:t> "Why do you believe so?" </a:t>
            </a:r>
            <a:r>
              <a:rPr lang="en-GB" sz="1600" dirty="0" smtClean="0"/>
              <a:t/>
            </a:r>
            <a:br>
              <a:rPr lang="en-GB" sz="1600" dirty="0" smtClean="0"/>
            </a:br>
            <a:r>
              <a:rPr lang="en-GB" sz="1600" dirty="0"/>
              <a:t> "Because I found her here this morning. She didn't come to my bedside to wake me, as she always does; and I went to look for her. She was not in her own room either; and I went looking for her all over the house, until I found her here taking care of you and cooling your head." </a:t>
            </a:r>
            <a:r>
              <a:rPr lang="en-GB" sz="1600" dirty="0" smtClean="0"/>
              <a:t/>
            </a:r>
            <a:br>
              <a:rPr lang="en-GB" sz="1600" dirty="0" smtClean="0"/>
            </a:br>
            <a:r>
              <a:rPr lang="en-GB" sz="1600" dirty="0"/>
              <a:t> "The last thing I remembered was cycling down the road to the doctor," said Louisa as Jane bent down to kiss her sister. </a:t>
            </a:r>
            <a:r>
              <a:rPr lang="en-GB" sz="1600" dirty="0" smtClean="0"/>
              <a:t/>
            </a:r>
            <a:br>
              <a:rPr lang="en-GB" sz="1600" dirty="0" smtClean="0"/>
            </a:br>
            <a:r>
              <a:rPr lang="en-GB" sz="1600" dirty="0"/>
              <a:t> "You were too weak and you fainted while cycling. Luckily, Sissy was on the other side of the road and she quickly called the doctor. The doctor came and attended to you, he gave you an injection and then drove Sissy and you home." </a:t>
            </a:r>
            <a:r>
              <a:rPr lang="en-GB" sz="1600" dirty="0" smtClean="0"/>
              <a:t/>
            </a:r>
            <a:br>
              <a:rPr lang="en-GB" sz="1600" dirty="0" smtClean="0"/>
            </a:br>
            <a:r>
              <a:rPr lang="en-GB" sz="1600" dirty="0"/>
              <a:t> </a:t>
            </a:r>
            <a:r>
              <a:rPr lang="en-GB" sz="1600" dirty="0" err="1"/>
              <a:t>Lousia</a:t>
            </a:r>
            <a:r>
              <a:rPr lang="en-GB" sz="1600" dirty="0"/>
              <a:t> was glad she was safely sleeping in her bed now. She was too feeble and needed more rest. She turned upon her pillow, and heard no more.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179512" y="1600200"/>
            <a:ext cx="8964488" cy="5257800"/>
          </a:xfrm>
        </p:spPr>
        <p:txBody>
          <a:bodyPr>
            <a:normAutofit fontScale="55000" lnSpcReduction="20000"/>
          </a:bodyPr>
          <a:lstStyle/>
          <a:p>
            <a:pPr>
              <a:buNone/>
            </a:pPr>
            <a:r>
              <a:rPr lang="en-GB" dirty="0" smtClean="0"/>
              <a:t>1.Why couldn't Louisa move her head?______________________________________________________</a:t>
            </a:r>
          </a:p>
          <a:p>
            <a:pPr>
              <a:buNone/>
            </a:pPr>
            <a:r>
              <a:rPr lang="en-GB" dirty="0" smtClean="0"/>
              <a:t>______________________________________________________</a:t>
            </a:r>
          </a:p>
          <a:p>
            <a:pPr>
              <a:buNone/>
            </a:pPr>
            <a:r>
              <a:rPr lang="en-GB" dirty="0" smtClean="0"/>
              <a:t> </a:t>
            </a:r>
          </a:p>
          <a:p>
            <a:pPr>
              <a:buNone/>
            </a:pPr>
            <a:r>
              <a:rPr lang="en-GB" dirty="0" smtClean="0"/>
              <a:t>2.What would Sissy do on most of the mornings when she woke up?______________________________________________________</a:t>
            </a:r>
          </a:p>
          <a:p>
            <a:pPr>
              <a:buNone/>
            </a:pPr>
            <a:r>
              <a:rPr lang="en-GB" dirty="0" smtClean="0"/>
              <a:t>______________________________________________________</a:t>
            </a:r>
          </a:p>
          <a:p>
            <a:pPr>
              <a:buNone/>
            </a:pPr>
            <a:r>
              <a:rPr lang="en-GB" dirty="0" smtClean="0"/>
              <a:t> </a:t>
            </a:r>
          </a:p>
          <a:p>
            <a:pPr>
              <a:buNone/>
            </a:pPr>
            <a:r>
              <a:rPr lang="en-GB" dirty="0" smtClean="0"/>
              <a:t>3.Who was in the room with Louisa when she awoke?______________________________________________________</a:t>
            </a:r>
          </a:p>
          <a:p>
            <a:pPr>
              <a:buNone/>
            </a:pPr>
            <a:r>
              <a:rPr lang="en-GB" dirty="0" smtClean="0"/>
              <a:t>______________________________________________________</a:t>
            </a:r>
          </a:p>
          <a:p>
            <a:pPr>
              <a:buNone/>
            </a:pPr>
            <a:r>
              <a:rPr lang="en-GB" dirty="0" smtClean="0"/>
              <a:t> </a:t>
            </a:r>
          </a:p>
          <a:p>
            <a:pPr>
              <a:buNone/>
            </a:pPr>
            <a:r>
              <a:rPr lang="en-GB" dirty="0" smtClean="0"/>
              <a:t>4.What had happened to Louisa the day before?______________________________________________________</a:t>
            </a:r>
          </a:p>
          <a:p>
            <a:pPr>
              <a:buNone/>
            </a:pPr>
            <a:r>
              <a:rPr lang="en-GB" dirty="0" smtClean="0"/>
              <a:t>______________________________________________________</a:t>
            </a:r>
          </a:p>
          <a:p>
            <a:pPr>
              <a:buNone/>
            </a:pPr>
            <a:r>
              <a:rPr lang="en-GB" dirty="0" smtClean="0"/>
              <a:t> </a:t>
            </a:r>
          </a:p>
          <a:p>
            <a:pPr>
              <a:buNone/>
            </a:pPr>
            <a:r>
              <a:rPr lang="en-GB" dirty="0" smtClean="0"/>
              <a:t>5.Why do you think Sissy was cooling Louisa's head?______________________________________________________</a:t>
            </a:r>
          </a:p>
          <a:p>
            <a:pPr>
              <a:buNone/>
            </a:pPr>
            <a:r>
              <a:rPr lang="en-GB" dirty="0" smtClean="0"/>
              <a:t>______________________________________________________</a:t>
            </a:r>
          </a:p>
          <a:p>
            <a:pPr>
              <a:buNone/>
            </a:pPr>
            <a:r>
              <a:rPr lang="en-GB" dirty="0" smtClean="0"/>
              <a:t> </a:t>
            </a:r>
          </a:p>
          <a:p>
            <a:pPr>
              <a:buNone/>
            </a:pP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a:t>
            </a:r>
            <a:endParaRPr lang="en-GB" dirty="0"/>
          </a:p>
        </p:txBody>
      </p:sp>
      <p:sp>
        <p:nvSpPr>
          <p:cNvPr id="3" name="Content Placeholder 2"/>
          <p:cNvSpPr>
            <a:spLocks noGrp="1"/>
          </p:cNvSpPr>
          <p:nvPr>
            <p:ph idx="1"/>
          </p:nvPr>
        </p:nvSpPr>
        <p:spPr>
          <a:xfrm>
            <a:off x="323528" y="1600200"/>
            <a:ext cx="8363272" cy="5069160"/>
          </a:xfrm>
        </p:spPr>
        <p:txBody>
          <a:bodyPr>
            <a:normAutofit/>
          </a:bodyPr>
          <a:lstStyle/>
          <a:p>
            <a:pPr>
              <a:buNone/>
            </a:pPr>
            <a:r>
              <a:rPr lang="en-GB" dirty="0" smtClean="0"/>
              <a:t>1. She couldn't move her head due to the pain and heaviness.</a:t>
            </a:r>
            <a:br>
              <a:rPr lang="en-GB" dirty="0" smtClean="0"/>
            </a:br>
            <a:r>
              <a:rPr lang="en-GB" dirty="0" smtClean="0"/>
              <a:t>2. She would go into Jane's room to wake her up.</a:t>
            </a:r>
            <a:br>
              <a:rPr lang="en-GB" dirty="0" smtClean="0"/>
            </a:br>
            <a:r>
              <a:rPr lang="en-GB" dirty="0" smtClean="0"/>
              <a:t>3. Jane was in the room with Louisa.</a:t>
            </a:r>
            <a:br>
              <a:rPr lang="en-GB" dirty="0" smtClean="0"/>
            </a:br>
            <a:r>
              <a:rPr lang="en-GB" dirty="0" smtClean="0"/>
              <a:t>4. She was weak and fainted while cycling down the road to the doctor.</a:t>
            </a:r>
            <a:br>
              <a:rPr lang="en-GB" dirty="0" smtClean="0"/>
            </a:br>
            <a:r>
              <a:rPr lang="en-GB" dirty="0" smtClean="0"/>
              <a:t>5. Sissy was cooling Louisa's head because she was having a temperature.</a:t>
            </a:r>
          </a:p>
          <a:p>
            <a:pPr>
              <a:buNone/>
            </a:pPr>
            <a:r>
              <a:rPr lang="en-GB" dirty="0" smtClean="0"/>
              <a:t> </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Search for treasure</a:t>
            </a:r>
            <a:endParaRPr lang="en-GB" dirty="0"/>
          </a:p>
        </p:txBody>
      </p:sp>
      <p:sp>
        <p:nvSpPr>
          <p:cNvPr id="3" name="Content Placeholder 2"/>
          <p:cNvSpPr>
            <a:spLocks noGrp="1"/>
          </p:cNvSpPr>
          <p:nvPr>
            <p:ph idx="1"/>
          </p:nvPr>
        </p:nvSpPr>
        <p:spPr>
          <a:xfrm>
            <a:off x="0" y="1412776"/>
            <a:ext cx="8964488" cy="5257800"/>
          </a:xfrm>
        </p:spPr>
        <p:txBody>
          <a:bodyPr>
            <a:normAutofit fontScale="62500" lnSpcReduction="20000"/>
          </a:bodyPr>
          <a:lstStyle/>
          <a:p>
            <a:pPr>
              <a:buNone/>
            </a:pPr>
            <a:r>
              <a:rPr lang="en-GB" dirty="0"/>
              <a:t>There comes a time in every boy's life when he suddenly has a strong desire to go somewhere and dig a hidden treasure. This desire came upon Tom Sawyer one day. He went to look for Joe but Joe failed to share this desire. Next, Tom looked for Ben but Ben went out fishing. </a:t>
            </a:r>
            <a:r>
              <a:rPr lang="en-GB" dirty="0" smtClean="0"/>
              <a:t/>
            </a:r>
            <a:br>
              <a:rPr lang="en-GB" dirty="0" smtClean="0"/>
            </a:br>
            <a:r>
              <a:rPr lang="en-GB" dirty="0"/>
              <a:t> As Tom was walking back home, he stumbled upon Huck who was all ears to Tom's idea. They went to a quiet place and discussed the matter secretly. Huck was always willing to be part of anything exciting because he was such a carefree boy. </a:t>
            </a:r>
            <a:r>
              <a:rPr lang="en-GB" dirty="0" smtClean="0"/>
              <a:t/>
            </a:r>
            <a:br>
              <a:rPr lang="en-GB" dirty="0" smtClean="0"/>
            </a:br>
            <a:r>
              <a:rPr lang="en-GB" dirty="0"/>
              <a:t> "Where will we dig?" asked Huck. </a:t>
            </a:r>
            <a:r>
              <a:rPr lang="en-GB" dirty="0" smtClean="0"/>
              <a:t/>
            </a:r>
            <a:br>
              <a:rPr lang="en-GB" dirty="0" smtClean="0"/>
            </a:br>
            <a:r>
              <a:rPr lang="en-GB" dirty="0"/>
              <a:t> "Oh, almost everywhere." replied Tom. </a:t>
            </a:r>
            <a:r>
              <a:rPr lang="en-GB" dirty="0" smtClean="0"/>
              <a:t/>
            </a:r>
            <a:br>
              <a:rPr lang="en-GB" dirty="0" smtClean="0"/>
            </a:br>
            <a:r>
              <a:rPr lang="en-GB" dirty="0"/>
              <a:t> "Why, are treasures hidden all around?" </a:t>
            </a:r>
            <a:r>
              <a:rPr lang="en-GB" dirty="0" smtClean="0"/>
              <a:t/>
            </a:r>
            <a:br>
              <a:rPr lang="en-GB" dirty="0" smtClean="0"/>
            </a:br>
            <a:r>
              <a:rPr lang="en-GB" dirty="0"/>
              <a:t> "No. Treasures are hidden in special places. Sometimes on islands, sometimes in rotten chests under a dead old tree where the shadow falls at midnight. But most of them are hidden in haunted houses." </a:t>
            </a:r>
            <a:r>
              <a:rPr lang="en-GB" dirty="0" smtClean="0"/>
              <a:t/>
            </a:r>
            <a:br>
              <a:rPr lang="en-GB" dirty="0" smtClean="0"/>
            </a:br>
            <a:r>
              <a:rPr lang="en-GB" dirty="0"/>
              <a:t> The last location gave Huck goose pimples but it made him even more curious to learn about finding treasures. </a:t>
            </a:r>
            <a:r>
              <a:rPr lang="en-GB" dirty="0" smtClean="0"/>
              <a:t/>
            </a:r>
            <a:br>
              <a:rPr lang="en-GB" dirty="0" smtClean="0"/>
            </a:br>
            <a:r>
              <a:rPr lang="en-GB" dirty="0"/>
              <a:t> "Who hides them?" </a:t>
            </a:r>
            <a:r>
              <a:rPr lang="en-GB" dirty="0" smtClean="0"/>
              <a:t/>
            </a:r>
            <a:br>
              <a:rPr lang="en-GB" dirty="0" smtClean="0"/>
            </a:br>
            <a:r>
              <a:rPr lang="en-GB" dirty="0"/>
              <a:t> "Robbers, of course. Who do you think? Sunday school teachers?" </a:t>
            </a:r>
            <a:r>
              <a:rPr lang="en-GB" dirty="0" smtClean="0"/>
              <a:t/>
            </a:r>
            <a:br>
              <a:rPr lang="en-GB" dirty="0" smtClean="0"/>
            </a:br>
            <a:r>
              <a:rPr lang="en-GB" dirty="0"/>
              <a:t> As they talked, they became more and more excited about treasure hunting. Both boys started to daydream what they would do with the many treasures they might find.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539552" y="908720"/>
            <a:ext cx="8136904" cy="5400600"/>
          </a:xfrm>
        </p:spPr>
        <p:txBody>
          <a:bodyPr>
            <a:normAutofit fontScale="25000" lnSpcReduction="20000"/>
          </a:bodyPr>
          <a:lstStyle/>
          <a:p>
            <a:pPr>
              <a:buNone/>
            </a:pPr>
            <a:endParaRPr lang="en-GB" dirty="0" smtClean="0"/>
          </a:p>
          <a:p>
            <a:pPr>
              <a:buNone/>
            </a:pPr>
            <a:endParaRPr lang="en-GB" sz="3800" dirty="0" smtClean="0"/>
          </a:p>
          <a:p>
            <a:pPr>
              <a:buNone/>
            </a:pPr>
            <a:endParaRPr lang="en-GB" sz="6200" dirty="0" smtClean="0"/>
          </a:p>
          <a:p>
            <a:pPr>
              <a:buNone/>
            </a:pPr>
            <a:endParaRPr lang="en-GB" sz="6200" dirty="0" smtClean="0"/>
          </a:p>
          <a:p>
            <a:pPr>
              <a:buNone/>
            </a:pPr>
            <a:r>
              <a:rPr lang="en-GB" sz="6200" dirty="0" smtClean="0"/>
              <a:t>1.What made Tom think of treasure hunting?______________________________________________________</a:t>
            </a:r>
          </a:p>
          <a:p>
            <a:pPr>
              <a:buNone/>
            </a:pPr>
            <a:r>
              <a:rPr lang="en-GB" sz="6200" dirty="0" smtClean="0"/>
              <a:t>______________________________________________________</a:t>
            </a:r>
          </a:p>
          <a:p>
            <a:pPr>
              <a:buNone/>
            </a:pPr>
            <a:r>
              <a:rPr lang="en-GB" sz="6200" dirty="0" smtClean="0"/>
              <a:t>2.How would you describe Huck.______________________________________________________</a:t>
            </a:r>
          </a:p>
          <a:p>
            <a:pPr>
              <a:buNone/>
            </a:pPr>
            <a:r>
              <a:rPr lang="en-GB" sz="6200" dirty="0" smtClean="0"/>
              <a:t>______________________________________________________</a:t>
            </a:r>
          </a:p>
          <a:p>
            <a:pPr>
              <a:buNone/>
            </a:pPr>
            <a:r>
              <a:rPr lang="en-GB" sz="6200" dirty="0" smtClean="0"/>
              <a:t>3.Who asked the question "Who hides them?" and why did he ask it?______________________________________________________</a:t>
            </a:r>
          </a:p>
          <a:p>
            <a:pPr>
              <a:buNone/>
            </a:pPr>
            <a:r>
              <a:rPr lang="en-GB" sz="6200" dirty="0" smtClean="0"/>
              <a:t>______________________________________________________</a:t>
            </a:r>
          </a:p>
          <a:p>
            <a:pPr>
              <a:buNone/>
            </a:pPr>
            <a:r>
              <a:rPr lang="en-GB" sz="6200" dirty="0" smtClean="0"/>
              <a:t>4.What is the meaning of the phrase "who was all ears to Tom's idea".______________________________________________________</a:t>
            </a:r>
          </a:p>
          <a:p>
            <a:pPr>
              <a:buNone/>
            </a:pPr>
            <a:r>
              <a:rPr lang="en-GB" sz="6200" dirty="0" smtClean="0"/>
              <a:t>______________________________________________________</a:t>
            </a:r>
          </a:p>
          <a:p>
            <a:pPr>
              <a:buNone/>
            </a:pPr>
            <a:r>
              <a:rPr lang="en-GB" sz="6200" dirty="0" smtClean="0"/>
              <a:t>5.Why did Huck have goose pimples?______________________________________________________</a:t>
            </a:r>
          </a:p>
          <a:p>
            <a:pPr>
              <a:buNone/>
            </a:pPr>
            <a:r>
              <a:rPr lang="en-GB" sz="6200" dirty="0" smtClean="0"/>
              <a:t>______________________________________________________</a:t>
            </a:r>
          </a:p>
          <a:p>
            <a:pPr>
              <a:buNone/>
            </a:pP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Answers</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1. It was a time in Tom's life when he suddenly has a strong desire to go somewhere and dig a hidden treasure.</a:t>
            </a:r>
            <a:br>
              <a:rPr lang="en-GB" dirty="0" smtClean="0"/>
            </a:br>
            <a:r>
              <a:rPr lang="en-GB" dirty="0" smtClean="0"/>
              <a:t>2. Huck was a carefree boy who was willing to be part of anything exciting.</a:t>
            </a:r>
            <a:br>
              <a:rPr lang="en-GB" dirty="0" smtClean="0"/>
            </a:br>
            <a:r>
              <a:rPr lang="en-GB" dirty="0" smtClean="0"/>
              <a:t>3. Huck asked the question because he was curious to learn about finding treasures.</a:t>
            </a:r>
            <a:br>
              <a:rPr lang="en-GB" dirty="0" smtClean="0"/>
            </a:br>
            <a:r>
              <a:rPr lang="en-GB" dirty="0" smtClean="0"/>
              <a:t>4. It means to pay full attention in listening to Tom's ideas.</a:t>
            </a:r>
            <a:br>
              <a:rPr lang="en-GB" dirty="0" smtClean="0"/>
            </a:br>
            <a:r>
              <a:rPr lang="en-GB" dirty="0" smtClean="0"/>
              <a:t>5. Huck had goose pimples because he has to find some treasures hidden in haunted houses.</a:t>
            </a:r>
          </a:p>
          <a:p>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enigmatic man</a:t>
            </a:r>
            <a:endParaRPr lang="en-GB" dirty="0"/>
          </a:p>
        </p:txBody>
      </p:sp>
      <p:sp>
        <p:nvSpPr>
          <p:cNvPr id="3" name="Content Placeholder 2"/>
          <p:cNvSpPr>
            <a:spLocks noGrp="1"/>
          </p:cNvSpPr>
          <p:nvPr>
            <p:ph idx="1"/>
          </p:nvPr>
        </p:nvSpPr>
        <p:spPr>
          <a:xfrm>
            <a:off x="457200" y="1340768"/>
            <a:ext cx="8291264" cy="5517232"/>
          </a:xfrm>
        </p:spPr>
        <p:txBody>
          <a:bodyPr>
            <a:normAutofit fontScale="62500" lnSpcReduction="20000"/>
          </a:bodyPr>
          <a:lstStyle/>
          <a:p>
            <a:r>
              <a:rPr lang="en-GB" dirty="0"/>
              <a:t>In the 1870s, there lived a man of honour and one of the finest gentleman England had seen. He was </a:t>
            </a:r>
            <a:r>
              <a:rPr lang="en-GB" dirty="0" err="1"/>
              <a:t>Fogg</a:t>
            </a:r>
            <a:r>
              <a:rPr lang="en-GB" dirty="0"/>
              <a:t>. He had riches but </a:t>
            </a:r>
            <a:r>
              <a:rPr lang="en-GB" dirty="0" err="1"/>
              <a:t>nobdoy</a:t>
            </a:r>
            <a:r>
              <a:rPr lang="en-GB" dirty="0"/>
              <a:t> really knew where he accumulated all his wealth for he certainly kept a low profile of himself. </a:t>
            </a:r>
            <a:r>
              <a:rPr lang="en-GB" dirty="0" smtClean="0"/>
              <a:t/>
            </a:r>
            <a:br>
              <a:rPr lang="en-GB" dirty="0" smtClean="0"/>
            </a:br>
            <a:r>
              <a:rPr lang="en-GB" dirty="0"/>
              <a:t> </a:t>
            </a:r>
            <a:r>
              <a:rPr lang="en-GB" dirty="0" err="1"/>
              <a:t>Fogg</a:t>
            </a:r>
            <a:r>
              <a:rPr lang="en-GB" dirty="0"/>
              <a:t> had never been seen at a bank and his name did not appear in any of the clubs in the country. Neither had the Port Of London ever </a:t>
            </a:r>
            <a:r>
              <a:rPr lang="en-GB" dirty="0" err="1"/>
              <a:t>accomodated</a:t>
            </a:r>
            <a:r>
              <a:rPr lang="en-GB" dirty="0"/>
              <a:t> a ship owned by </a:t>
            </a:r>
            <a:r>
              <a:rPr lang="en-GB" dirty="0" err="1"/>
              <a:t>Fogg</a:t>
            </a:r>
            <a:r>
              <a:rPr lang="en-GB" dirty="0"/>
              <a:t>. He was not a businessman nor was he a manufacturer or a farmer or a merchant. </a:t>
            </a:r>
            <a:r>
              <a:rPr lang="en-GB" dirty="0" smtClean="0"/>
              <a:t/>
            </a:r>
            <a:br>
              <a:rPr lang="en-GB" dirty="0" smtClean="0"/>
            </a:br>
            <a:r>
              <a:rPr lang="en-GB" dirty="0"/>
              <a:t> He spoke as little as he possibly could and his silence made him seem all the more mysterious. He was not extravagant but he was not a miser. Whenever help was required for some noble or useful cause, he would give generously and often anonymously. </a:t>
            </a:r>
            <a:r>
              <a:rPr lang="en-GB" dirty="0" smtClean="0"/>
              <a:t/>
            </a:r>
            <a:br>
              <a:rPr lang="en-GB" dirty="0" smtClean="0"/>
            </a:br>
            <a:r>
              <a:rPr lang="en-GB" dirty="0"/>
              <a:t> No one had a better knowledge of the map of the world than </a:t>
            </a:r>
            <a:r>
              <a:rPr lang="en-GB" dirty="0" err="1"/>
              <a:t>Fogg</a:t>
            </a:r>
            <a:r>
              <a:rPr lang="en-GB" dirty="0"/>
              <a:t>. No matter how remote a place was, he seemed to know all about it. Sometimes, with a few brief, well-chosen words he would correct the remarks made by others about places and events in other parts of the world. Strangely, he was always proven right in the end. </a:t>
            </a:r>
            <a:r>
              <a:rPr lang="en-GB" dirty="0" smtClean="0"/>
              <a:t/>
            </a:r>
            <a:br>
              <a:rPr lang="en-GB" dirty="0" smtClean="0"/>
            </a:br>
            <a:r>
              <a:rPr lang="en-GB" dirty="0"/>
              <a:t> As far as people knew, </a:t>
            </a:r>
            <a:r>
              <a:rPr lang="en-GB" dirty="0" err="1"/>
              <a:t>Fogg</a:t>
            </a:r>
            <a:r>
              <a:rPr lang="en-GB" dirty="0"/>
              <a:t> had neither wife nor children, which is not unusual for most honourable men. But the unusual thing is, he had no relatives or friends. He lived alone and no one ever entered his house. For all these reasons he remained an enigma to those who had met him.</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Content Placeholder 2"/>
          <p:cNvSpPr>
            <a:spLocks noGrp="1"/>
          </p:cNvSpPr>
          <p:nvPr>
            <p:ph idx="1"/>
          </p:nvPr>
        </p:nvSpPr>
        <p:spPr>
          <a:xfrm>
            <a:off x="457200" y="1600200"/>
            <a:ext cx="8291264" cy="4925144"/>
          </a:xfrm>
        </p:spPr>
        <p:txBody>
          <a:bodyPr>
            <a:normAutofit fontScale="47500" lnSpcReduction="20000"/>
          </a:bodyPr>
          <a:lstStyle/>
          <a:p>
            <a:pPr>
              <a:buNone/>
            </a:pPr>
            <a:r>
              <a:rPr lang="en-GB" sz="3800" dirty="0" smtClean="0"/>
              <a:t>1.How did the English society look upon </a:t>
            </a:r>
            <a:r>
              <a:rPr lang="en-GB" sz="3800" dirty="0" err="1" smtClean="0"/>
              <a:t>Fogg</a:t>
            </a:r>
            <a:r>
              <a:rPr lang="en-GB" sz="3800" dirty="0" smtClean="0"/>
              <a:t>?______________________________________________________</a:t>
            </a:r>
          </a:p>
          <a:p>
            <a:pPr>
              <a:buNone/>
            </a:pPr>
            <a:r>
              <a:rPr lang="en-GB" sz="3800" dirty="0" smtClean="0"/>
              <a:t>______________________________________________________</a:t>
            </a:r>
          </a:p>
          <a:p>
            <a:pPr>
              <a:buNone/>
            </a:pPr>
            <a:r>
              <a:rPr lang="en-GB" sz="3800" dirty="0" smtClean="0"/>
              <a:t>2.What is the meaning of the word "anonymous".______________________________________________________</a:t>
            </a:r>
          </a:p>
          <a:p>
            <a:pPr>
              <a:buNone/>
            </a:pPr>
            <a:r>
              <a:rPr lang="en-GB" sz="3800" dirty="0" smtClean="0"/>
              <a:t>______________________________________________________</a:t>
            </a:r>
          </a:p>
          <a:p>
            <a:pPr>
              <a:buNone/>
            </a:pPr>
            <a:r>
              <a:rPr lang="en-GB" sz="3800" dirty="0" smtClean="0"/>
              <a:t>3.When help was required, how would </a:t>
            </a:r>
            <a:r>
              <a:rPr lang="en-GB" sz="3800" dirty="0" err="1" smtClean="0"/>
              <a:t>Fogg</a:t>
            </a:r>
            <a:r>
              <a:rPr lang="en-GB" sz="3800" dirty="0" smtClean="0"/>
              <a:t> respond?______________________________________________________</a:t>
            </a:r>
          </a:p>
          <a:p>
            <a:pPr>
              <a:buNone/>
            </a:pPr>
            <a:r>
              <a:rPr lang="en-GB" sz="3800" dirty="0" smtClean="0"/>
              <a:t>______________________________________________________</a:t>
            </a:r>
          </a:p>
          <a:p>
            <a:pPr>
              <a:buNone/>
            </a:pPr>
            <a:r>
              <a:rPr lang="en-GB" sz="3800" dirty="0" smtClean="0"/>
              <a:t>4.How would one know that </a:t>
            </a:r>
            <a:r>
              <a:rPr lang="en-GB" sz="3800" dirty="0" err="1" smtClean="0"/>
              <a:t>Fogg</a:t>
            </a:r>
            <a:r>
              <a:rPr lang="en-GB" sz="3800" dirty="0" smtClean="0"/>
              <a:t> is a well travelled man?______________________________________________________</a:t>
            </a:r>
          </a:p>
          <a:p>
            <a:pPr>
              <a:buNone/>
            </a:pPr>
            <a:r>
              <a:rPr lang="en-GB" sz="3800" dirty="0" smtClean="0"/>
              <a:t>______________________________________________________</a:t>
            </a:r>
          </a:p>
          <a:p>
            <a:pPr>
              <a:buNone/>
            </a:pPr>
            <a:r>
              <a:rPr lang="en-GB" sz="3800" dirty="0" smtClean="0"/>
              <a:t>5.What was so unusual about </a:t>
            </a:r>
            <a:r>
              <a:rPr lang="en-GB" sz="3800" dirty="0" err="1" smtClean="0"/>
              <a:t>Fogg's</a:t>
            </a:r>
            <a:r>
              <a:rPr lang="en-GB" sz="3800" dirty="0" smtClean="0"/>
              <a:t> personal relationship with others?______________________________________________________</a:t>
            </a:r>
          </a:p>
          <a:p>
            <a:pPr>
              <a:buNone/>
            </a:pPr>
            <a:r>
              <a:rPr lang="en-GB" sz="3800" dirty="0" smtClean="0"/>
              <a:t>______________________________________________________</a:t>
            </a:r>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TotalTime>
  <Words>1836</Words>
  <Application>Microsoft Office PowerPoint</Application>
  <PresentationFormat>On-screen Show (4:3)</PresentationFormat>
  <Paragraphs>74</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 Theme</vt:lpstr>
      <vt:lpstr>Comprehensions</vt:lpstr>
      <vt:lpstr>A Helpful Friend</vt:lpstr>
      <vt:lpstr>Questions</vt:lpstr>
      <vt:lpstr>Answers</vt:lpstr>
      <vt:lpstr>Search for treasure</vt:lpstr>
      <vt:lpstr>Questions</vt:lpstr>
      <vt:lpstr>Answers</vt:lpstr>
      <vt:lpstr>The enigmatic man</vt:lpstr>
      <vt:lpstr>Questions</vt:lpstr>
      <vt:lpstr>Answers</vt:lpstr>
      <vt:lpstr>Safe from bombs</vt:lpstr>
      <vt:lpstr>Questions</vt:lpstr>
      <vt:lpstr>Answers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Comprehensions</dc:title>
  <dc:creator>jasrai</dc:creator>
  <cp:lastModifiedBy>LTP.GDavis</cp:lastModifiedBy>
  <cp:revision>1</cp:revision>
  <dcterms:created xsi:type="dcterms:W3CDTF">2013-02-01T20:36:50Z</dcterms:created>
  <dcterms:modified xsi:type="dcterms:W3CDTF">2020-11-05T07:58:38Z</dcterms:modified>
</cp:coreProperties>
</file>