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58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1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9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1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2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4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5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4A41-DE07-46A7-AA42-B63BD908376D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720C-1EA2-4269-8A6D-51C19A9C2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304923" cy="62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9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9" y="260648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0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" r="-351" b="2505"/>
          <a:stretch/>
        </p:blipFill>
        <p:spPr bwMode="auto">
          <a:xfrm rot="10800000">
            <a:off x="611560" y="556180"/>
            <a:ext cx="8064896" cy="58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15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260648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1" r="8277"/>
          <a:stretch/>
        </p:blipFill>
        <p:spPr bwMode="auto">
          <a:xfrm rot="10800000">
            <a:off x="683568" y="260647"/>
            <a:ext cx="7416824" cy="608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3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404664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9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332656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2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2"/>
          <a:stretch/>
        </p:blipFill>
        <p:spPr bwMode="auto">
          <a:xfrm rot="10800000">
            <a:off x="467544" y="260647"/>
            <a:ext cx="8352928" cy="60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3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230"/>
          <a:stretch/>
        </p:blipFill>
        <p:spPr bwMode="auto">
          <a:xfrm rot="10800000">
            <a:off x="467544" y="260648"/>
            <a:ext cx="8064896" cy="61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9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08"/>
          <a:stretch/>
        </p:blipFill>
        <p:spPr bwMode="auto">
          <a:xfrm rot="10800000">
            <a:off x="323527" y="260648"/>
            <a:ext cx="8136904" cy="633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2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24936" cy="63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4"/>
          <a:stretch/>
        </p:blipFill>
        <p:spPr bwMode="auto">
          <a:xfrm rot="10800000">
            <a:off x="611560" y="260648"/>
            <a:ext cx="8064896" cy="64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1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26064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8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32656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5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332656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3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 bwMode="auto">
          <a:xfrm rot="10800000">
            <a:off x="593888" y="332656"/>
            <a:ext cx="815457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38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260648"/>
            <a:ext cx="8424936" cy="6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2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32656"/>
            <a:ext cx="8424936" cy="6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260648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03711" cy="58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2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"/>
          <a:stretch/>
        </p:blipFill>
        <p:spPr bwMode="auto">
          <a:xfrm rot="10800000">
            <a:off x="683568" y="332656"/>
            <a:ext cx="7632848" cy="58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260648"/>
            <a:ext cx="79688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5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4"/>
          <a:stretch/>
        </p:blipFill>
        <p:spPr bwMode="auto">
          <a:xfrm rot="10800000">
            <a:off x="486730" y="404664"/>
            <a:ext cx="8045710" cy="59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5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2012" y="332656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2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213" y="332655"/>
            <a:ext cx="8310258" cy="62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8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4"/>
          <a:stretch/>
        </p:blipFill>
        <p:spPr bwMode="auto">
          <a:xfrm rot="10800000">
            <a:off x="539550" y="404662"/>
            <a:ext cx="8064897" cy="60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3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</dc:creator>
  <cp:lastModifiedBy>LTP.HKing</cp:lastModifiedBy>
  <cp:revision>5</cp:revision>
  <dcterms:created xsi:type="dcterms:W3CDTF">2017-06-27T16:04:52Z</dcterms:created>
  <dcterms:modified xsi:type="dcterms:W3CDTF">2020-11-15T12:03:53Z</dcterms:modified>
</cp:coreProperties>
</file>